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676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2026-03-16T23:00:08Z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